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8" r:id="rId2"/>
    <p:sldId id="256" r:id="rId3"/>
    <p:sldId id="257" r:id="rId4"/>
    <p:sldId id="259" r:id="rId5"/>
    <p:sldId id="261" r:id="rId6"/>
    <p:sldId id="262" r:id="rId7"/>
    <p:sldId id="263" r:id="rId8"/>
    <p:sldId id="264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89CBF-2C24-4999-8FA0-224E3B0AD165}" type="datetimeFigureOut">
              <a:rPr lang="fr-FR" smtClean="0"/>
              <a:t>23/11/2013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23BA5-0666-4716-B25A-8901D9DBA0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7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23BA5-0666-4716-B25A-8901D9DBA01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5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3.amazonaws.com/MinecraftSkins/Thenkei.png" TargetMode="External"/><Relationship Id="rId2" Type="http://schemas.openxmlformats.org/officeDocument/2006/relationships/hyperlink" Target="http://s3.amazonaws.com/MinecraftSkins/ABibiche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avencraft.fr/equipe.php" TargetMode="External"/><Relationship Id="rId4" Type="http://schemas.openxmlformats.org/officeDocument/2006/relationships/hyperlink" Target="http://s3.amazonaws.com/MinecraftSkins/etrune.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6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skins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97319" y="1919223"/>
            <a:ext cx="11197361" cy="4490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cap="none" dirty="0" smtClean="0">
                <a:hlinkClick r:id="rId2"/>
              </a:rPr>
              <a:t>http://s3.amazonaws.com/MinecraftSkins/ABibiche.png</a:t>
            </a:r>
            <a:endParaRPr lang="fr-FR" cap="none" dirty="0" smtClean="0"/>
          </a:p>
          <a:p>
            <a:pPr marL="0" indent="0" algn="ctr">
              <a:buNone/>
            </a:pPr>
            <a:r>
              <a:rPr lang="fr-FR" cap="none" dirty="0" smtClean="0">
                <a:hlinkClick r:id="rId3"/>
              </a:rPr>
              <a:t>http://s3.amazonaws.com/MinecraftSkins/Thenkei.png</a:t>
            </a:r>
            <a:endParaRPr lang="fr-FR" cap="none" dirty="0" smtClean="0"/>
          </a:p>
          <a:p>
            <a:pPr marL="0" indent="0" algn="ctr">
              <a:buNone/>
            </a:pPr>
            <a:r>
              <a:rPr lang="fr-FR" cap="none" dirty="0" smtClean="0">
                <a:hlinkClick r:id="rId4"/>
              </a:rPr>
              <a:t>http://s3.amazonaws.com/MinecraftSkins/etrune.png</a:t>
            </a:r>
            <a:endParaRPr lang="fr-FR" cap="none" dirty="0" smtClean="0"/>
          </a:p>
          <a:p>
            <a:pPr algn="ctr"/>
            <a:endParaRPr lang="fr-FR" dirty="0"/>
          </a:p>
          <a:p>
            <a:pPr marL="0" indent="0" algn="ctr">
              <a:buNone/>
            </a:pPr>
            <a:r>
              <a:rPr lang="fr-FR" cap="none" dirty="0" smtClean="0"/>
              <a:t>Sur cette base vous pouvez avoir tout les skins.</a:t>
            </a:r>
          </a:p>
          <a:p>
            <a:pPr marL="0" indent="0" algn="ctr">
              <a:buNone/>
            </a:pPr>
            <a:endParaRPr lang="fr-FR" cap="none" dirty="0" smtClean="0"/>
          </a:p>
          <a:p>
            <a:pPr marL="0" indent="0" algn="ctr">
              <a:buNone/>
            </a:pPr>
            <a:r>
              <a:rPr lang="fr-FR" cap="none" dirty="0" smtClean="0">
                <a:hlinkClick r:id="rId5"/>
              </a:rPr>
              <a:t>Lien de la page de l’équipe.</a:t>
            </a:r>
            <a:endParaRPr lang="fr-FR" cap="none" dirty="0" smtClean="0"/>
          </a:p>
        </p:txBody>
      </p:sp>
    </p:spTree>
    <p:extLst>
      <p:ext uri="{BB962C8B-B14F-4D97-AF65-F5344CB8AC3E}">
        <p14:creationId xmlns:p14="http://schemas.microsoft.com/office/powerpoint/2010/main" val="11433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Compléments Sujet 11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Charte </a:t>
            </a:r>
            <a:r>
              <a:rPr lang="fr-FR" dirty="0" smtClean="0"/>
              <a:t>/ OBLIGATION</a:t>
            </a:r>
            <a:endParaRPr lang="fr-FR" dirty="0"/>
          </a:p>
          <a:p>
            <a:r>
              <a:rPr lang="fr-FR" dirty="0" smtClean="0"/>
              <a:t>idées</a:t>
            </a:r>
          </a:p>
          <a:p>
            <a:r>
              <a:rPr lang="fr-FR" dirty="0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8327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Heavencraft</a:t>
            </a:r>
            <a:r>
              <a:rPr lang="fr-FR" dirty="0" smtClean="0"/>
              <a:t>, c’est 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830422" y="2214694"/>
            <a:ext cx="10531151" cy="1160801"/>
          </a:xfrm>
        </p:spPr>
        <p:txBody>
          <a:bodyPr/>
          <a:lstStyle/>
          <a:p>
            <a:pPr algn="ctr"/>
            <a:r>
              <a:rPr lang="fr-FR" dirty="0" smtClean="0"/>
              <a:t>Les Eléments </a:t>
            </a:r>
            <a:r>
              <a:rPr lang="fr-FR" dirty="0" smtClean="0"/>
              <a:t>OBLIGATOIRE</a:t>
            </a:r>
            <a:endParaRPr lang="fr-FR" dirty="0" smtClean="0"/>
          </a:p>
          <a:p>
            <a:pPr algn="ctr"/>
            <a:r>
              <a:rPr lang="fr-FR" dirty="0" smtClean="0"/>
              <a:t>Autres</a:t>
            </a:r>
            <a:endParaRPr lang="fr-FR" dirty="0" smtClean="0"/>
          </a:p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2" y="1857865"/>
            <a:ext cx="195072" cy="1950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69955" y="3537252"/>
            <a:ext cx="10652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</a:t>
            </a:r>
            <a:r>
              <a:rPr lang="fr-FR" dirty="0" err="1" smtClean="0"/>
              <a:t>Heavencraft</a:t>
            </a:r>
            <a:r>
              <a:rPr lang="fr-FR" dirty="0" smtClean="0"/>
              <a:t> regroupe une multitude de serveurs. Les plus importants sont le </a:t>
            </a:r>
            <a:r>
              <a:rPr lang="fr-FR" b="1" dirty="0" smtClean="0"/>
              <a:t>Serveur Semi-RP, </a:t>
            </a:r>
            <a:r>
              <a:rPr lang="fr-FR" b="1" dirty="0"/>
              <a:t>Serveur </a:t>
            </a:r>
            <a:r>
              <a:rPr lang="fr-FR" b="1" dirty="0" err="1" smtClean="0"/>
              <a:t>CréaFun</a:t>
            </a:r>
            <a:r>
              <a:rPr lang="fr-FR" b="1" dirty="0" smtClean="0"/>
              <a:t>,</a:t>
            </a:r>
            <a:r>
              <a:rPr lang="fr-FR" b="1" dirty="0"/>
              <a:t> </a:t>
            </a:r>
            <a:endParaRPr lang="fr-FR" b="1" dirty="0" smtClean="0"/>
          </a:p>
          <a:p>
            <a:r>
              <a:rPr lang="fr-FR" b="1" dirty="0" smtClean="0"/>
              <a:t>Serveur Origine, </a:t>
            </a:r>
            <a:r>
              <a:rPr lang="fr-FR" b="1" dirty="0"/>
              <a:t>Serveur </a:t>
            </a:r>
            <a:r>
              <a:rPr lang="fr-FR" b="1" dirty="0" smtClean="0"/>
              <a:t>Faction et </a:t>
            </a:r>
            <a:r>
              <a:rPr lang="fr-FR" b="1" dirty="0"/>
              <a:t>Serveur </a:t>
            </a:r>
            <a:r>
              <a:rPr lang="fr-FR" b="1" dirty="0" smtClean="0"/>
              <a:t>Musée</a:t>
            </a:r>
            <a:r>
              <a:rPr lang="fr-FR" dirty="0" smtClean="0"/>
              <a:t>. Ils sont regroupés autour d’un autre serveur le </a:t>
            </a:r>
            <a:r>
              <a:rPr lang="fr-FR" b="1" dirty="0" err="1" smtClean="0"/>
              <a:t>Nexus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Chaque serveur propose un style de jeu différents, la vidéo pourrait donc en présenter certains.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065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éléments obligatoires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Les personnages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prépondérants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du serveur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doivent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être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Intégrés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 serveur offre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du fun à travers des combats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pvp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épiques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Certains bâtiment de votre choix</a:t>
            </a:r>
          </a:p>
          <a:p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1600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Ps: D’autres images des éléments sont disponible à la fin du sujet</a:t>
            </a:r>
            <a:endParaRPr lang="fr-FR" sz="1600" cap="non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42" y="4916765"/>
            <a:ext cx="3239977" cy="1905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0"/>
          <a:stretch/>
        </p:blipFill>
        <p:spPr>
          <a:xfrm>
            <a:off x="3589264" y="4315254"/>
            <a:ext cx="1976157" cy="1685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04" y="2063068"/>
            <a:ext cx="4615247" cy="2714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4" y="183601"/>
            <a:ext cx="5306009" cy="3120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2127379" y="3304040"/>
            <a:ext cx="10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Bl4ckBen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17" y="111966"/>
            <a:ext cx="3760199" cy="221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9576318" y="2323321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3">
                    <a:lumMod val="75000"/>
                  </a:schemeClr>
                </a:solidFill>
              </a:rPr>
              <a:t>ABibiche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17" y="4338229"/>
            <a:ext cx="3242999" cy="1907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/>
          <p:cNvSpPr txBox="1"/>
          <p:nvPr/>
        </p:nvSpPr>
        <p:spPr>
          <a:xfrm>
            <a:off x="6602866" y="1693736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Thenkei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0" t="34820" r="51255" b="51290"/>
          <a:stretch/>
        </p:blipFill>
        <p:spPr>
          <a:xfrm>
            <a:off x="8387913" y="3416276"/>
            <a:ext cx="1017038" cy="13498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4" y="4546746"/>
            <a:ext cx="2533873" cy="1490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ZoneTexte 11"/>
          <p:cNvSpPr txBox="1"/>
          <p:nvPr/>
        </p:nvSpPr>
        <p:spPr>
          <a:xfrm>
            <a:off x="992176" y="603690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tx2"/>
                </a:solidFill>
              </a:rPr>
              <a:t>Midoshi</a:t>
            </a:r>
            <a:endParaRPr lang="fr-FR" dirty="0" smtClean="0">
              <a:solidFill>
                <a:schemeClr val="tx2"/>
              </a:solidFill>
            </a:endParaRP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577342" y="31006"/>
            <a:ext cx="3807515" cy="1141674"/>
          </a:xfrm>
        </p:spPr>
        <p:txBody>
          <a:bodyPr/>
          <a:lstStyle/>
          <a:p>
            <a:r>
              <a:rPr lang="fr-FR" dirty="0" err="1" smtClean="0"/>
              <a:t>Persos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71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28" y="2332654"/>
            <a:ext cx="6695371" cy="3937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smtClean="0"/>
              <a:t>Bâtiments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016" y="692889"/>
            <a:ext cx="2284678" cy="1343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5" y="692888"/>
            <a:ext cx="3696736" cy="2174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1" y="3820426"/>
            <a:ext cx="5165105" cy="3037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ZoneTexte 7"/>
          <p:cNvSpPr txBox="1"/>
          <p:nvPr/>
        </p:nvSpPr>
        <p:spPr>
          <a:xfrm>
            <a:off x="1791477" y="3559809"/>
            <a:ext cx="152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Issue du musée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51" y="2630355"/>
            <a:ext cx="10364098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Champ de bataille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273" y="3760237"/>
            <a:ext cx="5679963" cy="3340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27" y="2214694"/>
            <a:ext cx="6917496" cy="4068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482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951" y="2826350"/>
            <a:ext cx="7147249" cy="4210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4658" t="7016" r="6172" b="7555"/>
          <a:stretch/>
        </p:blipFill>
        <p:spPr>
          <a:xfrm>
            <a:off x="346676" y="219215"/>
            <a:ext cx="5253136" cy="26125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/>
          <p:cNvSpPr txBox="1"/>
          <p:nvPr/>
        </p:nvSpPr>
        <p:spPr>
          <a:xfrm>
            <a:off x="5931287" y="20527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</a:t>
            </a:r>
            <a:r>
              <a:rPr lang="fr-FR" dirty="0" err="1" smtClean="0"/>
              <a:t>maps</a:t>
            </a:r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306" y="2720695"/>
            <a:ext cx="1524326" cy="1151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481" y="2692655"/>
            <a:ext cx="2418519" cy="2358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657" y="205273"/>
            <a:ext cx="3253792" cy="22265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1375797203-map-serveur-rp-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273" y="4447295"/>
            <a:ext cx="2414490" cy="24144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1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9304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Idées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fr-FR" dirty="0"/>
              <a:t>- arrivé en survie (maison, minage, mobs</a:t>
            </a:r>
            <a:r>
              <a:rPr lang="fr-FR" dirty="0" smtClean="0"/>
              <a:t>,...) </a:t>
            </a:r>
            <a:r>
              <a:rPr lang="fr-FR" sz="1000" i="1" cap="none" dirty="0" err="1" smtClean="0"/>
              <a:t>Minecraft</a:t>
            </a:r>
            <a:r>
              <a:rPr lang="fr-FR" sz="1000" i="1" cap="none" dirty="0" smtClean="0"/>
              <a:t> basique</a:t>
            </a:r>
            <a:endParaRPr lang="fr-FR" sz="1000" i="1" dirty="0"/>
          </a:p>
          <a:p>
            <a:pPr marL="0" indent="0" algn="ctr">
              <a:buNone/>
            </a:pPr>
            <a:r>
              <a:rPr lang="fr-FR" dirty="0"/>
              <a:t>- </a:t>
            </a:r>
            <a:r>
              <a:rPr lang="fr-FR" dirty="0" smtClean="0"/>
              <a:t>Semi-RP (villes</a:t>
            </a:r>
            <a:r>
              <a:rPr lang="fr-FR" dirty="0"/>
              <a:t>, commerces, communauté,...)</a:t>
            </a:r>
          </a:p>
          <a:p>
            <a:pPr marL="0" indent="0" algn="ctr">
              <a:buNone/>
            </a:pPr>
            <a:r>
              <a:rPr lang="fr-FR" dirty="0" smtClean="0"/>
              <a:t>- </a:t>
            </a:r>
            <a:r>
              <a:rPr lang="fr-FR" dirty="0"/>
              <a:t>jeux sur le fun </a:t>
            </a:r>
            <a:r>
              <a:rPr lang="fr-FR" dirty="0" smtClean="0"/>
              <a:t>(</a:t>
            </a:r>
            <a:r>
              <a:rPr lang="fr-FR" dirty="0" err="1" smtClean="0"/>
              <a:t>pvp</a:t>
            </a:r>
            <a:r>
              <a:rPr lang="fr-FR" dirty="0" smtClean="0"/>
              <a:t>, </a:t>
            </a:r>
            <a:r>
              <a:rPr lang="fr-FR" dirty="0" err="1" smtClean="0"/>
              <a:t>spleef</a:t>
            </a:r>
            <a:r>
              <a:rPr lang="fr-FR" dirty="0" smtClean="0"/>
              <a:t>*, DACAV*...)</a:t>
            </a:r>
            <a:endParaRPr lang="fr-FR" dirty="0"/>
          </a:p>
          <a:p>
            <a:pPr marL="0" indent="0" algn="ctr">
              <a:buNone/>
            </a:pPr>
            <a:r>
              <a:rPr lang="fr-FR" dirty="0"/>
              <a:t>- créa (visite du musée, construction,...)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236664" y="4655975"/>
            <a:ext cx="1003653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Voici plusieurs pistes. Selon que la vidéo soit sur un serveur ou sur tout les serveurs. Le serveur principal</a:t>
            </a:r>
          </a:p>
          <a:p>
            <a:r>
              <a:rPr lang="fr-FR" dirty="0" smtClean="0"/>
              <a:t>étant le Semi-RP, il devra avoir un place dans la vidéo.</a:t>
            </a:r>
          </a:p>
          <a:p>
            <a:r>
              <a:rPr lang="fr-FR" dirty="0"/>
              <a:t> </a:t>
            </a:r>
            <a:r>
              <a:rPr lang="fr-FR" dirty="0" smtClean="0"/>
              <a:t> Nous avons un tutoriel </a:t>
            </a:r>
            <a:r>
              <a:rPr lang="fr-FR" dirty="0" err="1" smtClean="0"/>
              <a:t>InGame</a:t>
            </a:r>
            <a:r>
              <a:rPr lang="fr-FR" dirty="0" smtClean="0"/>
              <a:t> nous </a:t>
            </a:r>
            <a:r>
              <a:rPr lang="fr-FR" dirty="0" err="1" smtClean="0"/>
              <a:t>pourions</a:t>
            </a:r>
            <a:r>
              <a:rPr lang="fr-FR" dirty="0" smtClean="0"/>
              <a:t> le mettre dans la vidéo si vous trouvez comment importer</a:t>
            </a:r>
          </a:p>
          <a:p>
            <a:r>
              <a:rPr lang="fr-FR" dirty="0"/>
              <a:t>l</a:t>
            </a:r>
            <a:r>
              <a:rPr lang="fr-FR" dirty="0" smtClean="0"/>
              <a:t>es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minecraft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/>
              <a:t>Le </a:t>
            </a:r>
            <a:r>
              <a:rPr lang="fr-FR" sz="1200" i="1" dirty="0" err="1" smtClean="0"/>
              <a:t>spleef</a:t>
            </a:r>
            <a:r>
              <a:rPr lang="fr-FR" sz="1200" i="1" dirty="0" smtClean="0"/>
              <a:t>, jeu dans </a:t>
            </a:r>
            <a:r>
              <a:rPr lang="fr-FR" sz="1200" i="1" dirty="0" err="1" smtClean="0"/>
              <a:t>minecraft</a:t>
            </a:r>
            <a:r>
              <a:rPr lang="fr-FR" sz="1200" i="1" dirty="0" smtClean="0"/>
              <a:t> où l’on creuse de la neige pour faire tomber les gens. Se déroule dans des arènes.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/>
              <a:t>Le </a:t>
            </a:r>
            <a:r>
              <a:rPr lang="fr-FR" sz="1200" i="1" dirty="0" smtClean="0"/>
              <a:t>DACAV, </a:t>
            </a:r>
            <a:r>
              <a:rPr lang="fr-FR" sz="1200" i="1" dirty="0"/>
              <a:t>jeu dans </a:t>
            </a:r>
            <a:r>
              <a:rPr lang="fr-FR" sz="1200" i="1" dirty="0" err="1"/>
              <a:t>minecraft</a:t>
            </a:r>
            <a:r>
              <a:rPr lang="fr-FR" sz="1200" i="1" dirty="0"/>
              <a:t> où </a:t>
            </a:r>
            <a:r>
              <a:rPr lang="fr-FR" sz="1200" i="1" dirty="0" smtClean="0"/>
              <a:t>l’on saute de très haut et l’on doit </a:t>
            </a:r>
            <a:r>
              <a:rPr lang="fr-FR" sz="1200" i="1" dirty="0" err="1" smtClean="0"/>
              <a:t>attérire</a:t>
            </a:r>
            <a:r>
              <a:rPr lang="fr-FR" sz="1200" i="1" dirty="0" smtClean="0"/>
              <a:t> dans une piscine. Mais A chaque saut le joueur place des bloc à l’endroit ou il est tombé.</a:t>
            </a:r>
          </a:p>
          <a:p>
            <a:r>
              <a:rPr lang="fr-FR" sz="1200" i="1" dirty="0" smtClean="0"/>
              <a:t>  Donc plus la partie avance plus il est dur de tomber dans de l’eau. Se </a:t>
            </a:r>
            <a:r>
              <a:rPr lang="fr-FR" sz="1200" i="1" dirty="0"/>
              <a:t>déroule dans des arènes.</a:t>
            </a:r>
          </a:p>
          <a:p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274194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TC104033925[[fn=Ronds dans l’eau]]</Template>
  <TotalTime>145</TotalTime>
  <Words>339</Words>
  <Application>Microsoft Office PowerPoint</Application>
  <PresentationFormat>Grand écran</PresentationFormat>
  <Paragraphs>50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Consolas</vt:lpstr>
      <vt:lpstr>Tw Cen MT</vt:lpstr>
      <vt:lpstr>Ronds dans l’eau</vt:lpstr>
      <vt:lpstr>Présentation PowerPoint</vt:lpstr>
      <vt:lpstr>Compléments Sujet 11 </vt:lpstr>
      <vt:lpstr>Heavencraft, c’est quoi ?</vt:lpstr>
      <vt:lpstr>Les éléments obligatoires</vt:lpstr>
      <vt:lpstr>Persos</vt:lpstr>
      <vt:lpstr>Bâtiments</vt:lpstr>
      <vt:lpstr>Champ de bataille</vt:lpstr>
      <vt:lpstr>Présentation PowerPoint</vt:lpstr>
      <vt:lpstr>Idées </vt:lpstr>
      <vt:lpstr>Les skins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Morgan</dc:creator>
  <cp:lastModifiedBy>Morgan</cp:lastModifiedBy>
  <cp:revision>13</cp:revision>
  <dcterms:created xsi:type="dcterms:W3CDTF">2013-10-16T18:36:46Z</dcterms:created>
  <dcterms:modified xsi:type="dcterms:W3CDTF">2013-11-23T16:39:02Z</dcterms:modified>
</cp:coreProperties>
</file>